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79D"/>
    <a:srgbClr val="EB8B00"/>
    <a:srgbClr val="C3E7FF"/>
    <a:srgbClr val="B1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A999-ECD7-E2D9-0F0D-0BA79176C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AFF46-666B-4CE5-3C3D-A3F9EA6BF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364DB-878C-9766-F5D2-97133C24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C02FB-E558-8925-C988-A1FA97FF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2429C-61B5-61CD-9A23-B81D76F0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2A6592-DC54-8EB0-1877-C221BFE0C3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56" t="-14338" r="1" b="18264"/>
          <a:stretch/>
        </p:blipFill>
        <p:spPr>
          <a:xfrm>
            <a:off x="9168063" y="-144379"/>
            <a:ext cx="2955746" cy="7820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6F0370-FB3E-1307-8B37-B9BA4AA268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814" y="140974"/>
            <a:ext cx="911681" cy="469516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4886ADD-0CC3-6420-9312-53CFC88744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9245" y="109381"/>
            <a:ext cx="919900" cy="5764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09588E-FAB5-D350-CFAA-49605FC06E1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60822" y="91545"/>
            <a:ext cx="4296475" cy="53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2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D9AA-AE27-4548-57BC-CA5FA0E2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0B2F3-83EA-C941-4D03-5DDBFEB6A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AA2F2-C559-13FE-064E-924B57B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3120-7315-4BA0-795B-44391406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BDCEA-0FCE-E65E-2438-A9BAA644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3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D1989D-B5BC-94E2-463C-281AE2265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185BA-DB20-1DF4-F58E-5FBAB3251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45B06-C3B3-F57D-F8E5-06EFB4D1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DCC4E-4CEF-8353-BCEA-92C59694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6225B-251E-8248-FAEF-1E006AD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2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3338C-1DC7-1381-1927-A9E7489B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43BC9-7B6B-32AB-5609-5B3A5EC4F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FCC25-6861-BD2C-894A-535F4F52C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E1696-6431-6128-93E0-DB56411E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5371D-B839-ECB9-625D-8AB19F55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5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F51C-D961-F1F7-0325-236DE9EA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99E7F-D2A3-5015-B2D3-0EDA23F23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6BD0B-F681-F0F1-1DB2-96BC629E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03F85-112D-019F-4CBB-D96CEB2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E8768-F73F-E116-AA76-1F76BBBE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4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EA7B-CBC6-BD9A-C782-690655E8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DA5A-A05D-D8D4-0EA9-824E241C3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25979-63A9-7C38-7CC4-6C7F6FFCD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7D75C-7D4B-EEC7-6D16-530BFD5D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DFF9-70D3-A7C6-B352-50D18E7E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99D95-59D0-1B98-2345-6E10BB3B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F0BA-5E3B-5AA1-BC74-37CC78C2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E34A8-47E2-E437-57CB-A2EE3399B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D08C7-0121-EBD9-0424-A04FC2C08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E3722-C777-4173-AE7B-584966E74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40025-0271-4644-C6A9-28E9CEE2A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EEB64-B471-5FEB-6943-BB312F56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C06D5-8760-45B0-4092-F9422390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DF06D-943F-3C0B-7DF1-F7D8B4C2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6372-B7E8-1CB3-FAC9-809EE0EE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2C1B4-800D-D71B-478A-F6672DC1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B45F5-86F3-3B92-2EE2-E8E9758E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7203C-95C6-4D43-C8A5-5E9324BC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1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3CF7CE-1592-DB58-3092-1EE72879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3F7561-3964-DD13-FF8E-F17EEBD2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3627A-C63C-9BDC-1220-F34AFE7F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7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539B-257E-7746-3DE6-F04C9F56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182F-EDF6-44EE-83FB-12386D745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C7CC4-25B9-45F3-7078-A2D0A55F9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9BC88-904D-11A0-F88E-771B80C9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900EB-4D41-3265-9466-5930F2ED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57DD0-EDE6-55E1-CBD9-E39874C6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AED5-33B4-B487-085B-0DF5C90A4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E35F6-6F7A-91C3-5884-8E50B5B0C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44798-916A-1D36-8C17-D09ACFE04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E3E2A-876A-8538-E6A1-A2A87518A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CD984-6DFB-6AB2-DE41-F262783D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7201F-CEA6-89A6-C2C9-735F3DB1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9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3ECC8-EACE-3F6A-C581-6E93AA15F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36763-D6A8-1A29-6982-3F355F42F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4BD61-461D-3C5E-7C1C-26EB86A8A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BAF70-E57E-07A4-6CE8-E4EF96D61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FC7F3-18D2-C519-94DE-742F9BB55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1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7000"/>
                <a:hueMod val="92000"/>
                <a:satMod val="169000"/>
                <a:lumMod val="164000"/>
              </a:schemeClr>
            </a:gs>
            <a:gs pos="0">
              <a:srgbClr val="3596BF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:\Documents and Settings\user\My Documents\My Pictures\Org's Logos\ICIEA_logo.JPG">
            <a:extLst>
              <a:ext uri="{FF2B5EF4-FFF2-40B4-BE49-F238E27FC236}">
                <a16:creationId xmlns:a16="http://schemas.microsoft.com/office/drawing/2014/main" id="{4865CC8B-805A-B861-B38B-C4EEC2FA2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16851" cy="151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1">
            <a:extLst>
              <a:ext uri="{FF2B5EF4-FFF2-40B4-BE49-F238E27FC236}">
                <a16:creationId xmlns:a16="http://schemas.microsoft.com/office/drawing/2014/main" id="{7704C99F-7091-B428-9D49-5305C924392D}"/>
              </a:ext>
            </a:extLst>
          </p:cNvPr>
          <p:cNvSpPr txBox="1">
            <a:spLocks noChangeArrowheads="1"/>
          </p:cNvSpPr>
          <p:nvPr/>
        </p:nvSpPr>
        <p:spPr bwMode="auto">
          <a:xfrm rot="413">
            <a:off x="3148015" y="140486"/>
            <a:ext cx="5895969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charset="0"/>
                <a:ea typeface="宋体" charset="-122"/>
              </a:rPr>
              <a:t>17</a:t>
            </a:r>
            <a:r>
              <a:rPr lang="en-US" altLang="zh-CN" sz="1800" b="1" baseline="30000" dirty="0">
                <a:solidFill>
                  <a:srgbClr val="000000"/>
                </a:solidFill>
                <a:latin typeface="Arial" charset="0"/>
                <a:ea typeface="宋体" charset="-122"/>
              </a:rPr>
              <a:t>th</a:t>
            </a:r>
            <a:r>
              <a:rPr lang="en-US" altLang="zh-CN" sz="1800" b="1" dirty="0">
                <a:solidFill>
                  <a:srgbClr val="000000"/>
                </a:solidFill>
                <a:latin typeface="Arial" charset="0"/>
                <a:ea typeface="宋体" charset="-122"/>
              </a:rPr>
              <a:t> IEEE Conference 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charset="0"/>
                <a:ea typeface="宋体" charset="-122"/>
              </a:rPr>
              <a:t>Industrial Electronics &amp; Applications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charset="0"/>
                <a:ea typeface="宋体" charset="-122"/>
              </a:rPr>
              <a:t>ICIEA 2022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charset="0"/>
                <a:ea typeface="宋体" charset="-122"/>
              </a:rPr>
              <a:t>16–19 December 2022, Chengdu, China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D6F0452F-BE03-6D97-EB6A-DF27E191F7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490186"/>
              </p:ext>
            </p:extLst>
          </p:nvPr>
        </p:nvGraphicFramePr>
        <p:xfrm>
          <a:off x="9696361" y="353988"/>
          <a:ext cx="2013048" cy="62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361905" imgH="1400000" progId="PBrush">
                  <p:embed/>
                </p:oleObj>
              </mc:Choice>
              <mc:Fallback>
                <p:oleObj name="Bitmap Image" r:id="rId3" imgW="4361905" imgH="1400000" progId="PBrush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6361" y="353988"/>
                        <a:ext cx="2013048" cy="620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9443E4E4-4CF7-F8C3-D6F0-AA89874F9B51}"/>
              </a:ext>
            </a:extLst>
          </p:cNvPr>
          <p:cNvSpPr txBox="1">
            <a:spLocks/>
          </p:cNvSpPr>
          <p:nvPr/>
        </p:nvSpPr>
        <p:spPr>
          <a:xfrm>
            <a:off x="462921" y="1372741"/>
            <a:ext cx="3651879" cy="7286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dirty="0">
                <a:solidFill>
                  <a:srgbClr val="EB8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ICIEA22-000XXX (Paper number)</a:t>
            </a:r>
            <a:endParaRPr lang="en-US" sz="32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8B825C3-9655-D324-ABBA-F6A85DE4F076}"/>
              </a:ext>
            </a:extLst>
          </p:cNvPr>
          <p:cNvSpPr txBox="1">
            <a:spLocks/>
          </p:cNvSpPr>
          <p:nvPr/>
        </p:nvSpPr>
        <p:spPr>
          <a:xfrm>
            <a:off x="571077" y="2223626"/>
            <a:ext cx="6572674" cy="1323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>
                <a:solidFill>
                  <a:srgbClr val="12679D"/>
                </a:solidFill>
                <a:latin typeface="Arial Narrow" panose="020B0606020202030204" pitchFamily="34" charset="0"/>
              </a:rPr>
              <a:t>Paper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E346B29-1071-F761-9E08-6798650E53E3}"/>
              </a:ext>
            </a:extLst>
          </p:cNvPr>
          <p:cNvSpPr txBox="1">
            <a:spLocks/>
          </p:cNvSpPr>
          <p:nvPr/>
        </p:nvSpPr>
        <p:spPr>
          <a:xfrm>
            <a:off x="571077" y="3804864"/>
            <a:ext cx="7696624" cy="744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12679D"/>
                </a:solidFill>
                <a:latin typeface="Arial Narrow" panose="020B0606020202030204" pitchFamily="34" charset="0"/>
              </a:rPr>
              <a:t>List of authors</a:t>
            </a:r>
          </a:p>
        </p:txBody>
      </p:sp>
      <p:pic>
        <p:nvPicPr>
          <p:cNvPr id="1026" name="Picture 2" descr="Image result for portrait photo icon">
            <a:extLst>
              <a:ext uri="{FF2B5EF4-FFF2-40B4-BE49-F238E27FC236}">
                <a16:creationId xmlns:a16="http://schemas.microsoft.com/office/drawing/2014/main" id="{0A1C0833-1BF8-76A3-7352-96A4BCF1F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80" y="1760071"/>
            <a:ext cx="3575059" cy="35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987D663-BB7D-1D09-D0D2-94593EBB61A3}"/>
              </a:ext>
            </a:extLst>
          </p:cNvPr>
          <p:cNvSpPr txBox="1">
            <a:spLocks/>
          </p:cNvSpPr>
          <p:nvPr/>
        </p:nvSpPr>
        <p:spPr>
          <a:xfrm>
            <a:off x="8036726" y="5563071"/>
            <a:ext cx="4086448" cy="796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12679D"/>
                </a:solidFill>
                <a:latin typeface="Arial Narrow" panose="020B0606020202030204" pitchFamily="34" charset="0"/>
              </a:rPr>
              <a:t>Name of Presenter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12679D"/>
                </a:solidFill>
                <a:latin typeface="Arial Narrow" panose="020B0606020202030204" pitchFamily="34" charset="0"/>
              </a:rPr>
              <a:t>University, Country</a:t>
            </a:r>
          </a:p>
        </p:txBody>
      </p:sp>
    </p:spTree>
    <p:extLst>
      <p:ext uri="{BB962C8B-B14F-4D97-AF65-F5344CB8AC3E}">
        <p14:creationId xmlns:p14="http://schemas.microsoft.com/office/powerpoint/2010/main" val="121611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33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Wingdings 3</vt:lpstr>
      <vt:lpstr>Office Theme</vt:lpstr>
      <vt:lpstr>Bitmap Image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 Esker</dc:creator>
  <cp:lastModifiedBy>#ALICE TAN SHI YI#</cp:lastModifiedBy>
  <cp:revision>14</cp:revision>
  <dcterms:created xsi:type="dcterms:W3CDTF">2020-09-02T13:47:26Z</dcterms:created>
  <dcterms:modified xsi:type="dcterms:W3CDTF">2022-10-23T02:16:39Z</dcterms:modified>
</cp:coreProperties>
</file>