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9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2679D"/>
    <a:srgbClr val="EB8B00"/>
    <a:srgbClr val="C3E7FF"/>
    <a:srgbClr val="B1D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7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90A999-ECD7-E2D9-0F0D-0BA79176C3F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10AFF46-666B-4CE5-3C3D-A3F9EA6BF72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SG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34364DB-878C-9766-F5D2-97133C24B9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10/23/2022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5C02FB-E558-8925-C988-A1FA97FFA4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B2429C-61B5-61CD-9A23-B81D76F02D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702A6592-DC54-8EB0-1877-C221BFE0C3B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5756" t="-14338" r="1" b="18264"/>
          <a:stretch/>
        </p:blipFill>
        <p:spPr>
          <a:xfrm>
            <a:off x="9168063" y="-144379"/>
            <a:ext cx="2955746" cy="782052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8F6F0370-FB3E-1307-8B37-B9BA4AA268D4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86814" y="140974"/>
            <a:ext cx="911681" cy="469516"/>
          </a:xfrm>
          <a:prstGeom prst="rect">
            <a:avLst/>
          </a:prstGeom>
        </p:spPr>
      </p:pic>
      <p:pic>
        <p:nvPicPr>
          <p:cNvPr id="9" name="Picture 8" descr="Logo, company name&#10;&#10;Description automatically generated">
            <a:extLst>
              <a:ext uri="{FF2B5EF4-FFF2-40B4-BE49-F238E27FC236}">
                <a16:creationId xmlns:a16="http://schemas.microsoft.com/office/drawing/2014/main" id="{64886ADD-0CC3-6420-9312-53CFC8874457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159245" y="109381"/>
            <a:ext cx="919900" cy="576418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AC09588E-FAB5-D350-CFAA-49605FC06E14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1360822" y="91545"/>
            <a:ext cx="4296475" cy="5312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14288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CAD9AA-AE27-4548-57BC-CA5FA0E2EE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0D0B2F3-83EA-C941-4D03-5DDBFEB6A78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3FAA2F2-C559-13FE-064E-924B57BCC0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10/23/2022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473120-7315-4BA0-795B-4439140606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DBDCEA-0FCE-E65E-2438-A9BAA64425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89302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0D1989D-B5BC-94E2-463C-281AE2265D4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52185BA-DB20-1DF4-F58E-5FBAB3251FF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145B06-C3B3-F57D-F8E5-06EFB4D1A5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10/23/2022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FDCC4E-4CEF-8353-BCEA-92C5969438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A6225B-251E-8248-FAEF-1E006AD69B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64244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03338C-1DC7-1381-1927-A9E7489B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543BC9-7B6B-32AB-5609-5B3A5EC4F0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DFCC25-6861-BD2C-894A-535F4F52C3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10/23/2022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7E1696-6431-6128-93E0-DB56411EEA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65371D-B839-ECB9-625D-8AB19F5545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51513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DEF51C-D961-F1F7-0325-236DE9EA4F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E599E7F-D2A3-5015-B2D3-0EDA23F23D4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536BD0B-F681-F0F1-1DB2-96BC629E5B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10/23/2022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603F85-112D-019F-4CBB-D96CEB2D13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9E8768-F73F-E116-AA76-1F76BBBE52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03490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A8EA7B-CBC6-BD9A-C782-690655E89D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19DA5A-A05D-D8D4-0EA9-824E241C3CF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3725979-63A9-7C38-7CC4-6C7F6FFCD98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637D75C-7D4B-EEC7-6D16-530BFD5DF9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10/23/2022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DE7DFF9-70D3-A7C6-B352-50D18E7E62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3599D95-59D0-1B98-2345-6E10BB3B17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71379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D7F0BA-5E3B-5AA1-BC74-37CC78C2F3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6FE34A8-47E2-E437-57CB-A2EE3399BD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0FD08C7-0121-EBD9-0424-A04FC2C0856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84E3722-C777-4173-AE7B-584966E7472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0840025-0271-4644-C6A9-28E9CEE2A03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6BEEB64-B471-5FEB-6943-BB312F56AA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10/23/2022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34C06D5-8760-45B0-4092-F942239093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52DF06D-943F-3C0B-7DF1-F7D8B4C225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90267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0C6372-B7E8-1CB3-FAC9-809EE0EE8D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8F2C1B4-800D-D71B-478A-F6672DC19F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10/23/2022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7BB45F5-86F3-3B92-2EE2-E8E9758E7E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BD7203C-95C6-4D43-C8A5-5E9324BCEA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32191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73CF7CE-1592-DB58-3092-1EE72879F1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10/23/2022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13F7561-3964-DD13-FF8E-F17EEBD2D8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933627A-C63C-9BDC-1220-F34AFE7FE9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02708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F1539B-257E-7746-3DE6-F04C9F561B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49182F-EDF6-44EE-83FB-12386D7454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89C7CC4-25B9-45F3-7078-A2D0A55F908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F59BC88-904D-11A0-F88E-771B80C92D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10/23/2022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88900EB-4D41-3265-9466-5930F2ED2C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7557DD0-EDE6-55E1-CBD9-E39874C66F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3450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F3AED5-33B4-B487-085B-0DF5C90A4A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C2E35F6-6F7A-91C3-5884-8E50B5B0C09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SG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9C44798-916A-1D36-8C17-D09ACFE0479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31E3E2A-876A-8538-E6A1-A2A87518AA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10/23/2022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ABCD984-6DFB-6AB2-DE41-F262783D01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457201F-CEA6-89A6-C2C9-735F3DB1F9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81979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0D3ECC8-EACE-3F6A-C581-6E93AA15F2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8536763-D6A8-1A29-6982-3F355F42F5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94BD61-461D-3C5E-7C1C-26EB86A8A8D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10/23/2022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CBAF70-E57E-07A4-6CE8-E4EF96D6132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BFC7F3-18D2-C519-94DE-742F9BB5550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39146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100000">
              <a:schemeClr val="bg2">
                <a:tint val="97000"/>
                <a:hueMod val="92000"/>
                <a:satMod val="169000"/>
                <a:lumMod val="164000"/>
              </a:schemeClr>
            </a:gs>
            <a:gs pos="0">
              <a:srgbClr val="3596BF"/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0" descr="C:\Documents and Settings\user\My Documents\My Pictures\Org's Logos\ICIEA_logo.JPG">
            <a:extLst>
              <a:ext uri="{FF2B5EF4-FFF2-40B4-BE49-F238E27FC236}">
                <a16:creationId xmlns:a16="http://schemas.microsoft.com/office/drawing/2014/main" id="{4865CC8B-805A-B861-B38B-C4EEC2FA203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0"/>
            <a:ext cx="2216851" cy="15128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 Box 11">
            <a:extLst>
              <a:ext uri="{FF2B5EF4-FFF2-40B4-BE49-F238E27FC236}">
                <a16:creationId xmlns:a16="http://schemas.microsoft.com/office/drawing/2014/main" id="{7704C99F-7091-B428-9D49-5305C924392D}"/>
              </a:ext>
            </a:extLst>
          </p:cNvPr>
          <p:cNvSpPr txBox="1">
            <a:spLocks noChangeArrowheads="1"/>
          </p:cNvSpPr>
          <p:nvPr/>
        </p:nvSpPr>
        <p:spPr bwMode="auto">
          <a:xfrm rot="413">
            <a:off x="3148015" y="140486"/>
            <a:ext cx="5895969" cy="1231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1800" b="1" dirty="0">
                <a:solidFill>
                  <a:srgbClr val="000000"/>
                </a:solidFill>
                <a:latin typeface="Arial" charset="0"/>
                <a:ea typeface="宋体" charset="-122"/>
              </a:rPr>
              <a:t>17</a:t>
            </a:r>
            <a:r>
              <a:rPr lang="en-US" altLang="zh-CN" sz="1800" b="1" baseline="30000" dirty="0">
                <a:solidFill>
                  <a:srgbClr val="000000"/>
                </a:solidFill>
                <a:latin typeface="Arial" charset="0"/>
                <a:ea typeface="宋体" charset="-122"/>
              </a:rPr>
              <a:t>th</a:t>
            </a:r>
            <a:r>
              <a:rPr lang="en-US" altLang="zh-CN" sz="1800" b="1" dirty="0">
                <a:solidFill>
                  <a:srgbClr val="000000"/>
                </a:solidFill>
                <a:latin typeface="Arial" charset="0"/>
                <a:ea typeface="宋体" charset="-122"/>
              </a:rPr>
              <a:t> IEEE Conference on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1800" b="1" dirty="0">
                <a:solidFill>
                  <a:srgbClr val="000000"/>
                </a:solidFill>
                <a:latin typeface="Arial" charset="0"/>
                <a:ea typeface="宋体" charset="-122"/>
              </a:rPr>
              <a:t>Industrial Electronics &amp; Applications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1800" b="1" dirty="0">
                <a:solidFill>
                  <a:srgbClr val="000000"/>
                </a:solidFill>
                <a:latin typeface="Arial" charset="0"/>
                <a:ea typeface="宋体" charset="-122"/>
              </a:rPr>
              <a:t>ICIEA 2022 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1800" b="1" dirty="0">
                <a:solidFill>
                  <a:srgbClr val="000000"/>
                </a:solidFill>
                <a:latin typeface="Arial" charset="0"/>
                <a:ea typeface="宋体" charset="-122"/>
              </a:rPr>
              <a:t>16–19 December 2022, Chengdu, China</a:t>
            </a:r>
          </a:p>
        </p:txBody>
      </p:sp>
      <p:graphicFrame>
        <p:nvGraphicFramePr>
          <p:cNvPr id="7" name="Object 4">
            <a:extLst>
              <a:ext uri="{FF2B5EF4-FFF2-40B4-BE49-F238E27FC236}">
                <a16:creationId xmlns:a16="http://schemas.microsoft.com/office/drawing/2014/main" id="{D6F0452F-BE03-6D97-EB6A-DF27E191F72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66490186"/>
              </p:ext>
            </p:extLst>
          </p:nvPr>
        </p:nvGraphicFramePr>
        <p:xfrm>
          <a:off x="9696361" y="353988"/>
          <a:ext cx="2013048" cy="62038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Bitmap Image" r:id="rId3" imgW="4361905" imgH="1400000" progId="PBrush">
                  <p:embed/>
                </p:oleObj>
              </mc:Choice>
              <mc:Fallback>
                <p:oleObj name="Bitmap Image" r:id="rId3" imgW="4361905" imgH="1400000" progId="PBrush">
                  <p:embed/>
                  <p:pic>
                    <p:nvPicPr>
                      <p:cNvPr id="1026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clrChange>
                          <a:clrFrom>
                            <a:srgbClr val="FFFFFF"/>
                          </a:clrFrom>
                          <a:clrTo>
                            <a:srgbClr val="FFFFFF">
                              <a:alpha val="0"/>
                            </a:srgbClr>
                          </a:clrTo>
                        </a:clrChange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696361" y="353988"/>
                        <a:ext cx="2013048" cy="62038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Subtitle 2">
            <a:extLst>
              <a:ext uri="{FF2B5EF4-FFF2-40B4-BE49-F238E27FC236}">
                <a16:creationId xmlns:a16="http://schemas.microsoft.com/office/drawing/2014/main" id="{9443E4E4-4CF7-F8C3-D6F0-AA89874F9B51}"/>
              </a:ext>
            </a:extLst>
          </p:cNvPr>
          <p:cNvSpPr txBox="1">
            <a:spLocks/>
          </p:cNvSpPr>
          <p:nvPr/>
        </p:nvSpPr>
        <p:spPr>
          <a:xfrm>
            <a:off x="462921" y="1372741"/>
            <a:ext cx="3651879" cy="728617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70000" lnSpcReduction="20000"/>
          </a:bodyPr>
          <a:lstStyle>
            <a:lvl1pPr marL="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21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8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6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r>
              <a:rPr lang="en-US" sz="3500" b="1" dirty="0">
                <a:solidFill>
                  <a:srgbClr val="EB8B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ICIEA22-000XXX (Paper number)</a:t>
            </a:r>
            <a:endParaRPr lang="en-US" sz="3200" b="1" dirty="0"/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18B825C3-9655-D324-ABBA-F6A85DE4F076}"/>
              </a:ext>
            </a:extLst>
          </p:cNvPr>
          <p:cNvSpPr txBox="1">
            <a:spLocks/>
          </p:cNvSpPr>
          <p:nvPr/>
        </p:nvSpPr>
        <p:spPr>
          <a:xfrm>
            <a:off x="571077" y="2223626"/>
            <a:ext cx="6572674" cy="13239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4800" b="1" dirty="0">
                <a:solidFill>
                  <a:srgbClr val="12679D"/>
                </a:solidFill>
                <a:latin typeface="Arial Narrow" panose="020B0606020202030204" pitchFamily="34" charset="0"/>
              </a:rPr>
              <a:t>Paper Title</a:t>
            </a:r>
          </a:p>
        </p:txBody>
      </p:sp>
      <p:sp>
        <p:nvSpPr>
          <p:cNvPr id="11" name="Subtitle 2">
            <a:extLst>
              <a:ext uri="{FF2B5EF4-FFF2-40B4-BE49-F238E27FC236}">
                <a16:creationId xmlns:a16="http://schemas.microsoft.com/office/drawing/2014/main" id="{CE346B29-1071-F761-9E08-6798650E53E3}"/>
              </a:ext>
            </a:extLst>
          </p:cNvPr>
          <p:cNvSpPr txBox="1">
            <a:spLocks/>
          </p:cNvSpPr>
          <p:nvPr/>
        </p:nvSpPr>
        <p:spPr>
          <a:xfrm>
            <a:off x="571077" y="3804864"/>
            <a:ext cx="7696624" cy="7440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3600" dirty="0">
                <a:solidFill>
                  <a:srgbClr val="12679D"/>
                </a:solidFill>
                <a:latin typeface="Arial Narrow" panose="020B0606020202030204" pitchFamily="34" charset="0"/>
              </a:rPr>
              <a:t>List of authors</a:t>
            </a:r>
          </a:p>
        </p:txBody>
      </p:sp>
      <p:pic>
        <p:nvPicPr>
          <p:cNvPr id="1026" name="Picture 2" descr="Image result for portrait photo icon">
            <a:extLst>
              <a:ext uri="{FF2B5EF4-FFF2-40B4-BE49-F238E27FC236}">
                <a16:creationId xmlns:a16="http://schemas.microsoft.com/office/drawing/2014/main" id="{0A1C0833-1BF8-76A3-7352-96A4BCF1F21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2980" y="1760071"/>
            <a:ext cx="3575059" cy="35750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Subtitle 2">
            <a:extLst>
              <a:ext uri="{FF2B5EF4-FFF2-40B4-BE49-F238E27FC236}">
                <a16:creationId xmlns:a16="http://schemas.microsoft.com/office/drawing/2014/main" id="{5987D663-BB7D-1D09-D0D2-94593EBB61A3}"/>
              </a:ext>
            </a:extLst>
          </p:cNvPr>
          <p:cNvSpPr txBox="1">
            <a:spLocks/>
          </p:cNvSpPr>
          <p:nvPr/>
        </p:nvSpPr>
        <p:spPr>
          <a:xfrm>
            <a:off x="8036726" y="5563071"/>
            <a:ext cx="4086448" cy="796415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21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8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6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solidFill>
                  <a:srgbClr val="12679D"/>
                </a:solidFill>
                <a:latin typeface="Arial Narrow" panose="020B0606020202030204" pitchFamily="34" charset="0"/>
              </a:rPr>
              <a:t>Name of Presenter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solidFill>
                  <a:srgbClr val="12679D"/>
                </a:solidFill>
                <a:latin typeface="Arial Narrow" panose="020B0606020202030204" pitchFamily="34" charset="0"/>
              </a:rPr>
              <a:t>University, Country</a:t>
            </a:r>
          </a:p>
        </p:txBody>
      </p:sp>
    </p:spTree>
    <p:extLst>
      <p:ext uri="{BB962C8B-B14F-4D97-AF65-F5344CB8AC3E}">
        <p14:creationId xmlns:p14="http://schemas.microsoft.com/office/powerpoint/2010/main" val="12161161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309</TotalTime>
  <Words>33</Words>
  <Application>Microsoft Office PowerPoint</Application>
  <PresentationFormat>Widescreen</PresentationFormat>
  <Paragraphs>9</Paragraphs>
  <Slides>1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Arial Narrow</vt:lpstr>
      <vt:lpstr>Calibri</vt:lpstr>
      <vt:lpstr>Calibri Light</vt:lpstr>
      <vt:lpstr>Wingdings 3</vt:lpstr>
      <vt:lpstr>Office Theme</vt:lpstr>
      <vt:lpstr>Bitmap Image</vt:lpstr>
      <vt:lpstr>PowerPoint Presentation</vt:lpstr>
    </vt:vector>
  </TitlesOfParts>
  <Company>IEEE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Stephen F Esker</dc:creator>
  <cp:lastModifiedBy>#ALICE TAN SHI YI#</cp:lastModifiedBy>
  <cp:revision>14</cp:revision>
  <dcterms:created xsi:type="dcterms:W3CDTF">2020-09-02T13:47:26Z</dcterms:created>
  <dcterms:modified xsi:type="dcterms:W3CDTF">2022-10-23T02:16:39Z</dcterms:modified>
</cp:coreProperties>
</file>