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679D"/>
    <a:srgbClr val="EB8B00"/>
    <a:srgbClr val="C3E7FF"/>
    <a:srgbClr val="B1D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7" autoAdjust="0"/>
    <p:restoredTop sz="94660"/>
  </p:normalViewPr>
  <p:slideViewPr>
    <p:cSldViewPr snapToGrid="0">
      <p:cViewPr varScale="1">
        <p:scale>
          <a:sx n="54" d="100"/>
          <a:sy n="54" d="100"/>
        </p:scale>
        <p:origin x="108" y="5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1">
          <a:gsLst>
            <a:gs pos="10000">
              <a:srgbClr val="B1DFFF"/>
            </a:gs>
            <a:gs pos="95000">
              <a:srgbClr val="C3E7FF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" y="-114936"/>
            <a:ext cx="12192000" cy="8140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148" y="73188"/>
            <a:ext cx="899459" cy="46322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chemeClr val="bg2">
                <a:lumMod val="40000"/>
                <a:lumOff val="60000"/>
              </a:schemeClr>
            </a:gs>
            <a:gs pos="0">
              <a:srgbClr val="C3E7FF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01" y="1120880"/>
            <a:ext cx="7896035" cy="5493774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12679D"/>
                </a:solidFill>
                <a:latin typeface="Arial Narrow" panose="020B0606020202030204" pitchFamily="34" charset="0"/>
              </a:rPr>
              <a:t>Second-Order </a:t>
            </a:r>
            <a:r>
              <a:rPr lang="en-US" sz="4800" dirty="0">
                <a:solidFill>
                  <a:srgbClr val="12679D"/>
                </a:solidFill>
                <a:latin typeface="Arial Narrow" panose="020B0606020202030204" pitchFamily="34" charset="0"/>
              </a:rPr>
              <a:t>Cooperative Control for </a:t>
            </a:r>
            <a:r>
              <a:rPr lang="en-US" sz="4800" dirty="0" err="1" smtClean="0">
                <a:solidFill>
                  <a:srgbClr val="12679D"/>
                </a:solidFill>
                <a:latin typeface="Arial Narrow" panose="020B0606020202030204" pitchFamily="34" charset="0"/>
              </a:rPr>
              <a:t>Thermothrockle</a:t>
            </a:r>
            <a:r>
              <a:rPr lang="en-US" sz="4800" dirty="0" smtClean="0">
                <a:solidFill>
                  <a:srgbClr val="12679D"/>
                </a:solidFill>
                <a:latin typeface="Arial Narrow" panose="020B0606020202030204" pitchFamily="34" charset="0"/>
              </a:rPr>
              <a:t> Interconnect in the Time-Space Continuum and the Absence of </a:t>
            </a:r>
            <a:r>
              <a:rPr lang="en-US" sz="4800" dirty="0" err="1" smtClean="0">
                <a:solidFill>
                  <a:srgbClr val="12679D"/>
                </a:solidFill>
                <a:latin typeface="Arial Narrow" panose="020B0606020202030204" pitchFamily="34" charset="0"/>
              </a:rPr>
              <a:t>Dilithium</a:t>
            </a:r>
            <a:r>
              <a:rPr lang="en-US" sz="4800" dirty="0" smtClean="0">
                <a:solidFill>
                  <a:srgbClr val="12679D"/>
                </a:solidFill>
                <a:latin typeface="Arial Narrow" panose="020B0606020202030204" pitchFamily="34" charset="0"/>
              </a:rPr>
              <a:t> Cell and </a:t>
            </a:r>
            <a:r>
              <a:rPr lang="en-US" sz="4800" dirty="0" err="1" smtClean="0">
                <a:solidFill>
                  <a:srgbClr val="12679D"/>
                </a:solidFill>
                <a:latin typeface="Arial Narrow" panose="020B0606020202030204" pitchFamily="34" charset="0"/>
              </a:rPr>
              <a:t>Corbomite</a:t>
            </a:r>
            <a:r>
              <a:rPr lang="en-US" sz="4800" dirty="0" smtClean="0">
                <a:solidFill>
                  <a:srgbClr val="12679D"/>
                </a:solidFill>
                <a:latin typeface="Arial Narrow" panose="020B0606020202030204" pitchFamily="34" charset="0"/>
              </a:rPr>
              <a:t> Crystal Residue for Management of Intra-Micro-Grid Ion Flow</a:t>
            </a:r>
            <a:endParaRPr lang="en-US" sz="4800" dirty="0">
              <a:solidFill>
                <a:srgbClr val="12679D"/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36726" y="941519"/>
            <a:ext cx="3826665" cy="4621552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53346" y="620863"/>
            <a:ext cx="7155527" cy="7286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3500" b="1" dirty="0" smtClean="0">
                <a:solidFill>
                  <a:srgbClr val="EB8B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XX-000000</a:t>
            </a:r>
            <a:r>
              <a:rPr lang="en-US" sz="3200" b="1" dirty="0" smtClean="0"/>
              <a:t> 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8036726" y="5563071"/>
            <a:ext cx="4086448" cy="7964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srgbClr val="12679D"/>
                </a:solidFill>
                <a:latin typeface="Arial Narrow" panose="020B0606020202030204" pitchFamily="34" charset="0"/>
              </a:rPr>
              <a:t>Sarah Bellum, PhD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srgbClr val="12679D"/>
                </a:solidFill>
                <a:latin typeface="Arial Narrow" panose="020B0606020202030204" pitchFamily="34" charset="0"/>
              </a:rPr>
              <a:t>University of </a:t>
            </a:r>
            <a:r>
              <a:rPr lang="en-US" sz="2000" dirty="0" err="1" smtClean="0">
                <a:solidFill>
                  <a:srgbClr val="12679D"/>
                </a:solidFill>
                <a:latin typeface="Arial Narrow" panose="020B0606020202030204" pitchFamily="34" charset="0"/>
              </a:rPr>
              <a:t>Whereyouare</a:t>
            </a:r>
            <a:r>
              <a:rPr lang="en-US" sz="2000" dirty="0" smtClean="0">
                <a:solidFill>
                  <a:srgbClr val="12679D"/>
                </a:solidFill>
                <a:latin typeface="Arial Narrow" panose="020B0606020202030204" pitchFamily="34" charset="0"/>
              </a:rPr>
              <a:t>, Country</a:t>
            </a:r>
            <a:endParaRPr lang="en-US" sz="2000" dirty="0">
              <a:solidFill>
                <a:srgbClr val="12679D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965141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90</TotalTime>
  <Words>36</Words>
  <Application>Microsoft Office PowerPoint</Application>
  <PresentationFormat>Widescreen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Narrow</vt:lpstr>
      <vt:lpstr>Century Gothic</vt:lpstr>
      <vt:lpstr>Wingdings 3</vt:lpstr>
      <vt:lpstr>Slice</vt:lpstr>
      <vt:lpstr>PowerPoint Presentation</vt:lpstr>
    </vt:vector>
  </TitlesOfParts>
  <Company>IEEE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 F Esker</dc:creator>
  <cp:lastModifiedBy>Stephen F Esker</cp:lastModifiedBy>
  <cp:revision>7</cp:revision>
  <dcterms:created xsi:type="dcterms:W3CDTF">2020-09-02T13:47:26Z</dcterms:created>
  <dcterms:modified xsi:type="dcterms:W3CDTF">2020-09-02T15:17:40Z</dcterms:modified>
</cp:coreProperties>
</file>